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B4682"/>
                </a:solidFill>
              </a:defRPr>
            </a:pPr>
            <a:r>
              <a:t>Status Persediaan Program Hari Terbuka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1188720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142646"/>
                </a:solidFill>
              </a:defRPr>
            </a:pPr>
            <a:r>
              <a:t>Sampel data rekaan untuk Latihan 3.9 · Automasi Aliran Kerja Pentadbiran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011680"/>
            <a:ext cx="10698480" cy="3017520"/>
          </a:xfrm>
          <a:prstGeom prst="roundRect">
            <a:avLst/>
          </a:prstGeom>
          <a:solidFill>
            <a:srgbClr val="EFF6FF"/>
          </a:solidFill>
          <a:ln>
            <a:solidFill>
              <a:srgbClr val="0B46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2560320"/>
            <a:ext cx="22860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>
                <a:solidFill>
                  <a:srgbClr val="F18020"/>
                </a:solidFill>
              </a:defRPr>
            </a:pPr>
            <a:r>
              <a:t>6</a:t>
            </a:r>
          </a:p>
          <a:p>
            <a:pPr algn="ctr">
              <a:defRPr sz="1400">
                <a:solidFill>
                  <a:srgbClr val="142646"/>
                </a:solidFill>
              </a:defRPr>
            </a:pPr>
            <a:r>
              <a:t>Tindakan utama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20439" y="2560320"/>
            <a:ext cx="22860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>
                <a:solidFill>
                  <a:srgbClr val="F18020"/>
                </a:solidFill>
              </a:defRPr>
            </a:pPr>
            <a:r>
              <a:t>2</a:t>
            </a:r>
          </a:p>
          <a:p>
            <a:pPr algn="ctr">
              <a:defRPr sz="1400">
                <a:solidFill>
                  <a:srgbClr val="142646"/>
                </a:solidFill>
              </a:defRPr>
            </a:pPr>
            <a:r>
              <a:t>Selesai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72200" y="2560320"/>
            <a:ext cx="22860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>
                <a:solidFill>
                  <a:srgbClr val="F18020"/>
                </a:solidFill>
              </a:defRPr>
            </a:pPr>
            <a:r>
              <a:t>2</a:t>
            </a:r>
          </a:p>
          <a:p>
            <a:pPr algn="ctr">
              <a:defRPr sz="1400">
                <a:solidFill>
                  <a:srgbClr val="142646"/>
                </a:solidFill>
              </a:defRPr>
            </a:pPr>
            <a:r>
              <a:t>Dalam tindakan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23959" y="2560320"/>
            <a:ext cx="22860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>
                <a:solidFill>
                  <a:srgbClr val="F18020"/>
                </a:solidFill>
              </a:defRPr>
            </a:pPr>
            <a:r>
              <a:t>2</a:t>
            </a:r>
          </a:p>
          <a:p>
            <a:pPr algn="ctr">
              <a:defRPr sz="1400">
                <a:solidFill>
                  <a:srgbClr val="142646"/>
                </a:solidFill>
              </a:defRPr>
            </a:pPr>
            <a:r>
              <a:t>Belum mula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B4682"/>
                </a:solidFill>
              </a:defRPr>
            </a:pPr>
            <a:r>
              <a:t>Perkara yang Memerlukan Perhatian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22960" y="1554480"/>
            <a:ext cx="10332720" cy="685800"/>
          </a:xfrm>
          <a:prstGeom prst="roundRect">
            <a:avLst/>
          </a:prstGeom>
          <a:solidFill>
            <a:srgbClr val="EFF6FF"/>
          </a:solidFill>
          <a:ln>
            <a:solidFill>
              <a:srgbClr val="BED7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1560" y="1664207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142646"/>
                </a:solidFill>
              </a:defRPr>
            </a:pPr>
            <a:r>
              <a:t>1. Hebahan ibu bapa menunggu semakan akhir.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560320"/>
            <a:ext cx="10332720" cy="685800"/>
          </a:xfrm>
          <a:prstGeom prst="roundRect">
            <a:avLst/>
          </a:prstGeom>
          <a:solidFill>
            <a:srgbClr val="EFF6FF"/>
          </a:solidFill>
          <a:ln>
            <a:solidFill>
              <a:srgbClr val="BED7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51560" y="2670048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142646"/>
                </a:solidFill>
              </a:defRPr>
            </a:pPr>
            <a:r>
              <a:t>2. Peralatan ICT perlu diuji sebelum 28 September.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3566160"/>
            <a:ext cx="10332720" cy="685800"/>
          </a:xfrm>
          <a:prstGeom prst="roundRect">
            <a:avLst/>
          </a:prstGeom>
          <a:solidFill>
            <a:srgbClr val="EFF6FF"/>
          </a:solidFill>
          <a:ln>
            <a:solidFill>
              <a:srgbClr val="BED7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3675888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142646"/>
                </a:solidFill>
              </a:defRPr>
            </a:pPr>
            <a:r>
              <a:t>3. Senarai petugas masih belum disahkan.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4572000"/>
            <a:ext cx="10332720" cy="685800"/>
          </a:xfrm>
          <a:prstGeom prst="roundRect">
            <a:avLst/>
          </a:prstGeom>
          <a:solidFill>
            <a:srgbClr val="EFF6FF"/>
          </a:solidFill>
          <a:ln>
            <a:solidFill>
              <a:srgbClr val="BED7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4681728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142646"/>
                </a:solidFill>
              </a:defRPr>
            </a:pPr>
            <a:r>
              <a:t>4. Semakan keseluruhan persediaan mesti selesai sebelum 1 Oktober.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B4682"/>
                </a:solidFill>
              </a:defRPr>
            </a:pPr>
            <a:r>
              <a:t>Cadangan Tugasan 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50876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42646"/>
                </a:solidFill>
              </a:defRPr>
            </a:pPr>
            <a:r>
              <a:t>✓  Ringkaskan status keseluruhan program.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33172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42646"/>
                </a:solidFill>
              </a:defRPr>
            </a:pPr>
            <a:r>
              <a:t>✓  Kenal pasti tindakan lewat atau berisiko.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15468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42646"/>
                </a:solidFill>
              </a:defRPr>
            </a:pPr>
            <a:r>
              <a:t>✓  Sediakan e-mel peringatan kepada pegawai berkaitan.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977639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42646"/>
                </a:solidFill>
              </a:defRPr>
            </a:pPr>
            <a:r>
              <a:t>✓  Tukar status ini kepada jadual tindakan untuk mesyuarat pengurusan.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80060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42646"/>
                </a:solidFill>
              </a:defRPr>
            </a:pPr>
            <a:r>
              <a:t>✓  Cadangkan aliran kerja Input → AI → Semakan → Output → Tindakan.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